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1267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0668" y="748457"/>
            <a:ext cx="6447539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3210" y="9500763"/>
            <a:ext cx="7099225" cy="4534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40" y="6716659"/>
            <a:ext cx="2179661" cy="69097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3368" y="1357625"/>
            <a:ext cx="11357130" cy="44747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12055" y="1146245"/>
            <a:ext cx="2550295" cy="2550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0858" y="5350744"/>
            <a:ext cx="4878224" cy="31713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7525" y="3662496"/>
            <a:ext cx="3640995" cy="1158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56545" y="5029614"/>
            <a:ext cx="4266667" cy="63443"/>
            <a:chOff x="12456545" y="5029614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456545" y="5029614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3910"/>
            <a:ext cx="7415663" cy="4534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160100"/>
            <a:ext cx="10735892" cy="5166805"/>
            <a:chOff x="0" y="4160100"/>
            <a:chExt cx="10735892" cy="51668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160100"/>
              <a:ext cx="10735892" cy="5166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805445"/>
            <a:ext cx="9207762" cy="838843"/>
            <a:chOff x="0" y="2805445"/>
            <a:chExt cx="9207762" cy="8388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805445"/>
              <a:ext cx="9207762" cy="838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12055" y="1146245"/>
            <a:ext cx="2597914" cy="2550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0858" y="5350744"/>
            <a:ext cx="4383148" cy="31713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7525" y="3662496"/>
            <a:ext cx="3395738" cy="1112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56545" y="5029614"/>
            <a:ext cx="4266667" cy="63443"/>
            <a:chOff x="12456545" y="5029614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456545" y="5029614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3910"/>
            <a:ext cx="7415663" cy="4534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3469583"/>
            <a:ext cx="10408827" cy="6629140"/>
            <a:chOff x="0" y="3469583"/>
            <a:chExt cx="10408827" cy="66291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469583"/>
              <a:ext cx="10408827" cy="66291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559" y="1493236"/>
            <a:ext cx="8645878" cy="1854825"/>
            <a:chOff x="-14559" y="1493236"/>
            <a:chExt cx="8645878" cy="18548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559" y="1493236"/>
              <a:ext cx="8645878" cy="1854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12055" y="1146245"/>
            <a:ext cx="2550295" cy="2550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0858" y="5350744"/>
            <a:ext cx="4964443" cy="42528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7525" y="3662496"/>
            <a:ext cx="4276290" cy="1141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56545" y="5029614"/>
            <a:ext cx="4266667" cy="63443"/>
            <a:chOff x="12456545" y="5029614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456545" y="5029614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3910"/>
            <a:ext cx="7415663" cy="4534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124217"/>
            <a:ext cx="6171429" cy="1865198"/>
            <a:chOff x="0" y="1124217"/>
            <a:chExt cx="6171429" cy="18651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124217"/>
              <a:ext cx="6171429" cy="1865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204092"/>
            <a:ext cx="10101414" cy="7081623"/>
            <a:chOff x="0" y="3204092"/>
            <a:chExt cx="10101414" cy="70816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204092"/>
              <a:ext cx="10101414" cy="7081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12055" y="1146245"/>
            <a:ext cx="2569343" cy="2550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0858" y="5350744"/>
            <a:ext cx="5255205" cy="15929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7525" y="3481544"/>
            <a:ext cx="4353243" cy="1591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56545" y="5029614"/>
            <a:ext cx="4266667" cy="63443"/>
            <a:chOff x="12456545" y="5029614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456545" y="5029614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3910"/>
            <a:ext cx="7415663" cy="4534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34650" y="1371714"/>
            <a:ext cx="4408207" cy="7781834"/>
            <a:chOff x="4734650" y="1371714"/>
            <a:chExt cx="4408207" cy="77818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4650" y="1371714"/>
              <a:ext cx="4408207" cy="7781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6" y="1482028"/>
            <a:ext cx="9891461" cy="7135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976" y="2969900"/>
            <a:ext cx="6724858" cy="45893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415663" cy="4677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2330" y="2342982"/>
            <a:ext cx="4661564" cy="6719505"/>
            <a:chOff x="10692330" y="2342982"/>
            <a:chExt cx="4661564" cy="6719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0800" y="3850200"/>
              <a:ext cx="4145487" cy="438228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3760" y="2274412"/>
              <a:ext cx="4049231" cy="80513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702712" y="3479320"/>
              <a:ext cx="4619516" cy="68689"/>
              <a:chOff x="10702712" y="3479320"/>
              <a:chExt cx="4619516" cy="6868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0702712" y="3479320"/>
                <a:ext cx="4619516" cy="68689"/>
              </a:xfrm>
              <a:prstGeom prst="rect">
                <a:avLst/>
              </a:prstGeom>
            </p:spPr>
          </p:pic>
        </p:grpSp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26767"/>
            <a:ext cx="7415663" cy="4677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2020" y="2342985"/>
            <a:ext cx="6171429" cy="5963143"/>
            <a:chOff x="2622020" y="2342985"/>
            <a:chExt cx="6171429" cy="5963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2020" y="2342985"/>
              <a:ext cx="6171429" cy="596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393" y="1718189"/>
            <a:ext cx="8325263" cy="2962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433910"/>
            <a:ext cx="7415663" cy="4534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699" y="9485431"/>
            <a:ext cx="15684319" cy="587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49525" y="4650354"/>
            <a:ext cx="5364529" cy="32442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293" y="1440036"/>
            <a:ext cx="1673303" cy="20738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09"/>
            <a:ext cx="7415663" cy="45342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243" y="2673919"/>
            <a:ext cx="7279924" cy="30034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7769" y="1844549"/>
            <a:ext cx="1584745" cy="11996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293" y="4094488"/>
            <a:ext cx="2559818" cy="255008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6380" y="4503115"/>
            <a:ext cx="2603014" cy="5447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293" y="1440033"/>
            <a:ext cx="2340770" cy="2550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293" y="6748942"/>
            <a:ext cx="2550294" cy="25500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44763" y="7157573"/>
            <a:ext cx="2174176" cy="5447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3794992"/>
            <a:ext cx="4266667" cy="63443"/>
            <a:chOff x="1904762" y="3794992"/>
            <a:chExt cx="4266667" cy="634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6534103"/>
            <a:ext cx="4266667" cy="63443"/>
            <a:chOff x="1904762" y="6534103"/>
            <a:chExt cx="4266667" cy="634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46668" y="433910"/>
            <a:ext cx="7940225" cy="453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6" y="1482028"/>
            <a:ext cx="9891461" cy="7135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976" y="2969900"/>
            <a:ext cx="6734382" cy="37709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10"/>
            <a:ext cx="7415663" cy="453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10"/>
            <a:ext cx="7415663" cy="453425"/>
          </a:xfrm>
          <a:prstGeom prst="rect">
            <a:avLst/>
          </a:prstGeom>
        </p:spPr>
      </p:pic>
      <p:pic>
        <p:nvPicPr>
          <p:cNvPr id="11" name="CREATE_FILE2022_06_16_04_03_00">
            <a:hlinkClick r:id="" action="ppaction://media"/>
            <a:extLst>
              <a:ext uri="{FF2B5EF4-FFF2-40B4-BE49-F238E27FC236}">
                <a16:creationId xmlns:a16="http://schemas.microsoft.com/office/drawing/2014/main" id="{D7A88421-300F-DC62-8687-FB023A3CE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23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15242" y="6719336"/>
            <a:ext cx="2713640" cy="19620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433910"/>
            <a:ext cx="7415663" cy="4534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9769" y="1440036"/>
            <a:ext cx="4710590" cy="26288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3812" y="4351907"/>
            <a:ext cx="14600857" cy="3651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6" y="1482028"/>
            <a:ext cx="9891461" cy="7135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976" y="2969900"/>
            <a:ext cx="10875229" cy="28244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10"/>
            <a:ext cx="7415663" cy="453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12029" y="1146242"/>
            <a:ext cx="2340770" cy="2550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2763" y="5353429"/>
            <a:ext cx="5514473" cy="36297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7499" y="3662496"/>
            <a:ext cx="2949224" cy="1152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56545" y="5029614"/>
            <a:ext cx="4266667" cy="63443"/>
            <a:chOff x="12456545" y="5029614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456545" y="5029614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3910"/>
            <a:ext cx="7415663" cy="4534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3114144"/>
            <a:ext cx="12243200" cy="1177462"/>
            <a:chOff x="0" y="3114144"/>
            <a:chExt cx="12243200" cy="11774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114144"/>
              <a:ext cx="12243200" cy="11774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" y="4485856"/>
            <a:ext cx="12228571" cy="2684321"/>
            <a:chOff x="14628" y="4485856"/>
            <a:chExt cx="12228571" cy="26843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28" y="4485856"/>
              <a:ext cx="12228571" cy="26843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450" y="7145370"/>
            <a:ext cx="1687345" cy="7514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71225" y="1614660"/>
            <a:ext cx="2559819" cy="2550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81429" y="5859706"/>
            <a:ext cx="4454044" cy="19765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56668" y="4130916"/>
            <a:ext cx="3719490" cy="1141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15742" y="5498029"/>
            <a:ext cx="4266667" cy="63443"/>
            <a:chOff x="13415742" y="5498029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415742" y="5498029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3910"/>
            <a:ext cx="7415663" cy="4534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023710"/>
            <a:ext cx="13143128" cy="2616125"/>
            <a:chOff x="0" y="2023710"/>
            <a:chExt cx="13143128" cy="26161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023710"/>
              <a:ext cx="13143128" cy="26161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3350" y="4639836"/>
            <a:ext cx="9722227" cy="5521383"/>
            <a:chOff x="1893350" y="4639836"/>
            <a:chExt cx="9722227" cy="55213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3350" y="4639836"/>
              <a:ext cx="9722227" cy="55213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허주영</cp:lastModifiedBy>
  <cp:revision>2</cp:revision>
  <dcterms:created xsi:type="dcterms:W3CDTF">2022-06-16T05:10:19Z</dcterms:created>
  <dcterms:modified xsi:type="dcterms:W3CDTF">2022-06-15T20:12:49Z</dcterms:modified>
</cp:coreProperties>
</file>